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 layout="4pic" frame="frameStyle6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0" name="ชื่อเรื่องรอง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1" name="ตัวแทน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มุมมน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มนมุมสี่เหลี่ยมผืนผ้าหนึ่งมุม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ตัวแทนชื่อเรื่อง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37B978-190E-4131-948E-71AED3464BBB}" type="datetimeFigureOut">
              <a:rPr lang="th-TH" smtClean="0"/>
              <a:t>13/07/66</a:t>
            </a:fld>
            <a:endParaRPr lang="th-TH"/>
          </a:p>
        </p:txBody>
      </p:sp>
      <p:sp>
        <p:nvSpPr>
          <p:cNvPr id="18" name="ตัวแทนท้ายกระดา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การประชุมและการปฏิบัติงานในการบริหารความปลอดภัยสถานศึกษาวิทยาลัยสารพัดช่างพิษณุโลก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โดย คณะทำงานวิทยาลัยสารพัดช่างพิษณุโลก</a:t>
            </a:r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95536" y="620688"/>
            <a:ext cx="7560840" cy="1152128"/>
          </a:xfrm>
          <a:prstGeom prst="rect">
            <a:avLst/>
          </a:prstGeom>
        </p:spPr>
        <p:txBody>
          <a:bodyPr vert="horz" lIns="45720" rIns="45720" bIns="45720" anchor="b">
            <a:normAutofit fontScale="975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MOE SAFETY CERTER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808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อบรมmoe_๒๓๐๗๑๐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 descr="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12763"/>
            <a:ext cx="4114800" cy="274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รูปภาพ 3" descr="อบรมmoe_๒๓๐๗๑๐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8863"/>
            <a:ext cx="4114800" cy="274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 descr="อบรมmoe_๒๓๐๗๑๐_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598863"/>
            <a:ext cx="4114800" cy="274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22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อบรมmoe_๒๓๐๗๑๐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2763"/>
            <a:ext cx="4114800" cy="274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 descr="อบรมmoe_๒๓๐๗๑๐_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12763"/>
            <a:ext cx="4114800" cy="274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รูปภาพ 3" descr="อบรมmoe_๒๓๐๗๑๐_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 descr="อบรมmoe_๒๓๐๗๑๐_4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84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อบรมmoe_๒๓๐๗๑๐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 descr="อบรมmoe_๒๓๐๗๑๐_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รูปภาพ 3" descr="อบรมmoe_๒๓๐๗๑๐_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 descr="อบรมmoe_๒๓๐๗๑๐_8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50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อบรมmoe_๒๓๐๗๑๐_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 descr="อบรมmoe_๒๓๐๗๑๐_1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รูปภาพ 3" descr="อบรมmoe_๒๓๐๗๑๐_1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 descr="อบรมmoe_๒๓๐๗๑๐_1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9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อบรมmoe_๒๓๐๗๑๐_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2" y="509105"/>
            <a:ext cx="4114800" cy="274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 descr="อบรมmoe_๒๓๐๗๑๐_14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8" b="16055"/>
          <a:stretch/>
        </p:blipFill>
        <p:spPr>
          <a:xfrm rot="16200000">
            <a:off x="5145080" y="153095"/>
            <a:ext cx="2744786" cy="3464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รูปภาพ 3" descr="อบรมmoe_๒๓๐๗๑๐_15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r="32888"/>
          <a:stretch/>
        </p:blipFill>
        <p:spPr>
          <a:xfrm rot="16200000">
            <a:off x="1102849" y="2883624"/>
            <a:ext cx="2793126" cy="411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รูปภาพ 5" descr="อบรมmoe_๒๓๐๗๑๐_18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4"/>
          <a:stretch/>
        </p:blipFill>
        <p:spPr>
          <a:xfrm>
            <a:off x="4785413" y="3592799"/>
            <a:ext cx="3464117" cy="274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49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มอง">
  <a:themeElements>
    <a:clrScheme name="มุมมอง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มุมมอง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มุมมอง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</TotalTime>
  <Words>24</Words>
  <Application>Microsoft Office PowerPoint</Application>
  <PresentationFormat>นำเสนอทางหน้าจอ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มุมมอง</vt:lpstr>
      <vt:lpstr>การประชุมและการปฏิบัติงานในการบริหารความปลอดภัยสถานศึกษาวิทยาลัยสารพัดช่างพิษณุโลก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การประชุมและการปฏิบัติงานในการบริหารความปลอดภัยสถานศึกษาวิทยาลัยสารพัดช่างพิษณุโลก</dc:title>
  <dc:creator>Administrator</dc:creator>
  <cp:lastModifiedBy>Administrator</cp:lastModifiedBy>
  <cp:revision>2</cp:revision>
  <dcterms:created xsi:type="dcterms:W3CDTF">2023-07-13T07:01:04Z</dcterms:created>
  <dcterms:modified xsi:type="dcterms:W3CDTF">2023-07-13T07:21:35Z</dcterms:modified>
</cp:coreProperties>
</file>