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57" r:id="rId5"/>
    <p:sldId id="261" r:id="rId6"/>
    <p:sldId id="262" r:id="rId7"/>
    <p:sldId id="263" r:id="rId8"/>
    <p:sldId id="264" r:id="rId9"/>
  </p:sldIdLst>
  <p:sldSz cx="9144000" cy="6858000" type="screen4x3"/>
  <p:notesSz cx="6858000" cy="9144000"/>
  <p:photoAlbum layout="4pic" frame="frameStyle6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สี่เหลี่ยมผืนผ้ามุมมน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ชื่อเรื่อง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20" name="ชื่อเรื่องรอง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19" name="ตัวแทนวันที่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37B978-190E-4131-948E-71AED3464BBB}" type="datetimeFigureOut">
              <a:rPr lang="th-TH" smtClean="0"/>
              <a:t>20/07/66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11" name="ตัวแทนหมายเลขภาพนิ่ง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10B98A-8624-4CD6-A8A0-6975B26AE2D4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37B978-190E-4131-948E-71AED3464BBB}" type="datetimeFigureOut">
              <a:rPr lang="th-TH" smtClean="0"/>
              <a:t>20/07/66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10B98A-8624-4CD6-A8A0-6975B26AE2D4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37B978-190E-4131-948E-71AED3464BBB}" type="datetimeFigureOut">
              <a:rPr lang="th-TH" smtClean="0"/>
              <a:t>20/07/66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10B98A-8624-4CD6-A8A0-6975B26AE2D4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37B978-190E-4131-948E-71AED3464BBB}" type="datetimeFigureOut">
              <a:rPr lang="th-TH" smtClean="0"/>
              <a:t>20/07/66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10B98A-8624-4CD6-A8A0-6975B26AE2D4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สี่เหลี่ยมผืนผ้ามุมมน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37B978-190E-4131-948E-71AED3464BBB}" type="datetimeFigureOut">
              <a:rPr lang="th-TH" smtClean="0"/>
              <a:t>20/07/66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10B98A-8624-4CD6-A8A0-6975B26AE2D4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37B978-190E-4131-948E-71AED3464BBB}" type="datetimeFigureOut">
              <a:rPr lang="th-TH" smtClean="0"/>
              <a:t>20/07/66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10B98A-8624-4CD6-A8A0-6975B26AE2D4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เนื้อหา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37B978-190E-4131-948E-71AED3464BBB}" type="datetimeFigureOut">
              <a:rPr lang="th-TH" smtClean="0"/>
              <a:t>20/07/66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10B98A-8624-4CD6-A8A0-6975B26AE2D4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37B978-190E-4131-948E-71AED3464BBB}" type="datetimeFigureOut">
              <a:rPr lang="th-TH" smtClean="0"/>
              <a:t>20/07/66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10B98A-8624-4CD6-A8A0-6975B26AE2D4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37B978-190E-4131-948E-71AED3464BBB}" type="datetimeFigureOut">
              <a:rPr lang="th-TH" smtClean="0"/>
              <a:t>20/07/66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10B98A-8624-4CD6-A8A0-6975B26AE2D4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37B978-190E-4131-948E-71AED3464BBB}" type="datetimeFigureOut">
              <a:rPr lang="th-TH" smtClean="0"/>
              <a:t>20/07/66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10B98A-8624-4CD6-A8A0-6975B26AE2D4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สี่เหลี่ยมผืนผ้ามุมมน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มนมุมสี่เหลี่ยมผืนผ้าหนึ่งมุม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37B978-190E-4131-948E-71AED3464BBB}" type="datetimeFigureOut">
              <a:rPr lang="th-TH" smtClean="0"/>
              <a:t>20/07/66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10B98A-8624-4CD6-A8A0-6975B26AE2D4}" type="slidenum">
              <a:rPr lang="th-TH" smtClean="0"/>
              <a:t>‹#›</a:t>
            </a:fld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ตัวแทนชื่อเรื่อง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25" name="ตัวแทนวันที่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537B978-190E-4131-948E-71AED3464BBB}" type="datetimeFigureOut">
              <a:rPr lang="th-TH" smtClean="0"/>
              <a:t>20/07/66</a:t>
            </a:fld>
            <a:endParaRPr lang="th-TH"/>
          </a:p>
        </p:txBody>
      </p:sp>
      <p:sp>
        <p:nvSpPr>
          <p:cNvPr id="18" name="ตัวแทนท้ายกระดาษ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810B98A-8624-4CD6-A8A0-6975B26AE2D4}" type="slidenum">
              <a:rPr lang="th-TH" smtClean="0"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79512" y="1988840"/>
            <a:ext cx="8675304" cy="914400"/>
          </a:xfrm>
        </p:spPr>
        <p:txBody>
          <a:bodyPr>
            <a:noAutofit/>
          </a:bodyPr>
          <a:lstStyle/>
          <a:p>
            <a:pPr algn="ctr"/>
            <a:r>
              <a:rPr lang="th-TH" sz="36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5.3 สถานศึกษา</a:t>
            </a:r>
            <a:r>
              <a:rPr lang="th-TH" sz="36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และหน่วยงานทางการศึกษามีการประชาสัมพันธ์ สร้างการรับรู้ให้นักเรียน หรือครูและบุคคลากรทางการศึกษา </a:t>
            </a:r>
            <a:r>
              <a:rPr lang="th-TH" sz="36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6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</a:t>
            </a:r>
            <a:r>
              <a:rPr lang="th-TH" sz="36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ผู้ปกครอง หรือบุคคลภายนอกทั่วไป เข้าใจ เข้าถึง </a:t>
            </a:r>
            <a:r>
              <a:rPr lang="th-TH" sz="36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6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36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ใช้งานของระบบ </a:t>
            </a:r>
            <a:r>
              <a:rPr lang="en-US" sz="36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MOE Safety Center </a:t>
            </a:r>
            <a:r>
              <a:rPr lang="th-TH" sz="36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หลายวิธีการ</a:t>
            </a:r>
            <a:endParaRPr lang="th-TH" sz="36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dirty="0" smtClean="0"/>
              <a:t>โดย คณะทำงานวิทยาลัยสารพัดช่างพิษณุโลก</a:t>
            </a:r>
            <a:endParaRPr lang="th-TH" dirty="0"/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11560" y="4142232"/>
            <a:ext cx="7560840" cy="1152128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>
                <a:solidFill>
                  <a:srgbClr val="FF0000"/>
                </a:solidFill>
              </a:rPr>
              <a:t>MOE SAFETY CERTER</a:t>
            </a:r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086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99"/>
          <a:stretch/>
        </p:blipFill>
        <p:spPr>
          <a:xfrm>
            <a:off x="467544" y="620688"/>
            <a:ext cx="4229136" cy="2728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รูปภาพ 6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36726"/>
            <a:ext cx="4220356" cy="2712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รูปภาพ 7"/>
          <p:cNvPicPr>
            <a:picLocks noGrp="1" noChangeAspect="1"/>
          </p:cNvPicPr>
          <p:nvPr isPhoto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86" y="620688"/>
            <a:ext cx="3701554" cy="27761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รูปภาพ 8"/>
          <p:cNvPicPr>
            <a:picLocks noGrp="1" noChangeAspect="1"/>
          </p:cNvPicPr>
          <p:nvPr isPhoto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522" y="3536727"/>
            <a:ext cx="3616918" cy="2712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ชื่อเรื่อง 1"/>
          <p:cNvSpPr txBox="1">
            <a:spLocks/>
          </p:cNvSpPr>
          <p:nvPr/>
        </p:nvSpPr>
        <p:spPr>
          <a:xfrm>
            <a:off x="1297296" y="6165304"/>
            <a:ext cx="8675304" cy="914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th-TH" dirty="0" smtClean="0"/>
              <a:t>5.3 การประชาสัมพันธ์ สร้างการรับรู้ให้นักเรียน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06672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32" y="620688"/>
            <a:ext cx="3793624" cy="25763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รูปภาพ 6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9" y="3536727"/>
            <a:ext cx="3824797" cy="2556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รูปภาพ 7"/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14779"/>
            <a:ext cx="3952900" cy="25763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รูปภาพ 8"/>
          <p:cNvPicPr>
            <a:picLocks noGrp="1" noChangeAspect="1"/>
          </p:cNvPicPr>
          <p:nvPr isPhoto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20688"/>
            <a:ext cx="3952900" cy="25763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ชื่อเรื่อง 1"/>
          <p:cNvSpPr txBox="1">
            <a:spLocks/>
          </p:cNvSpPr>
          <p:nvPr/>
        </p:nvSpPr>
        <p:spPr>
          <a:xfrm>
            <a:off x="1153280" y="6115000"/>
            <a:ext cx="8675304" cy="914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th-TH" dirty="0" smtClean="0"/>
              <a:t>5.3 การประชาสัมพันธ์ สร้างการรับรู้ให้นักเรียน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37925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2" r="18434"/>
          <a:stretch/>
        </p:blipFill>
        <p:spPr>
          <a:xfrm>
            <a:off x="540632" y="620688"/>
            <a:ext cx="3793624" cy="25763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รูปภาพ 6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9" y="3536728"/>
            <a:ext cx="3824797" cy="2556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รูปภาพ 7"/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900" y="620688"/>
            <a:ext cx="3810000" cy="25763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รูปภาพ 8"/>
          <p:cNvPicPr>
            <a:picLocks noGrp="1" noChangeAspect="1"/>
          </p:cNvPicPr>
          <p:nvPr isPhoto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900" y="3536727"/>
            <a:ext cx="3810000" cy="2556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ชื่อเรื่อง 1"/>
          <p:cNvSpPr txBox="1">
            <a:spLocks/>
          </p:cNvSpPr>
          <p:nvPr/>
        </p:nvSpPr>
        <p:spPr>
          <a:xfrm>
            <a:off x="1009264" y="6042992"/>
            <a:ext cx="8675304" cy="914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th-TH" dirty="0" smtClean="0"/>
              <a:t>5.3 การประชาสัมพันธ์ สร้างการรับรู้ให้นักเรียน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42222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31" y="620688"/>
            <a:ext cx="3639761" cy="2728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รูปภาพ 6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47" y="3536726"/>
            <a:ext cx="3618550" cy="2712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รูปภาพ 7"/>
          <p:cNvPicPr>
            <a:picLocks noGrp="1" noChangeAspect="1"/>
          </p:cNvPicPr>
          <p:nvPr isPhoto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86" y="621314"/>
            <a:ext cx="3701554" cy="2774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รูปภาพ 8"/>
          <p:cNvPicPr>
            <a:picLocks noGrp="1" noChangeAspect="1"/>
          </p:cNvPicPr>
          <p:nvPr isPhoto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522" y="3537339"/>
            <a:ext cx="3616918" cy="2711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ชื่อเรื่อง 1"/>
          <p:cNvSpPr txBox="1">
            <a:spLocks/>
          </p:cNvSpPr>
          <p:nvPr/>
        </p:nvSpPr>
        <p:spPr>
          <a:xfrm>
            <a:off x="1081272" y="6187008"/>
            <a:ext cx="8675304" cy="914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th-TH" dirty="0" smtClean="0"/>
              <a:t>5.3 การประชาสัมพันธ์ สร้างการรับรู้ให้นักเรียน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18894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6"/>
          <a:stretch/>
        </p:blipFill>
        <p:spPr>
          <a:xfrm>
            <a:off x="395536" y="489606"/>
            <a:ext cx="1995897" cy="3627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รูปภาพ 9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89606"/>
            <a:ext cx="1830745" cy="3640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รูปภาพ 10"/>
          <p:cNvPicPr>
            <a:picLocks noGrp="1" noChangeAspect="1"/>
          </p:cNvPicPr>
          <p:nvPr isPhoto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984" y="502539"/>
            <a:ext cx="1824240" cy="3627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รูปภาพ 12"/>
          <p:cNvPicPr>
            <a:picLocks noGrp="1" noChangeAspect="1"/>
          </p:cNvPicPr>
          <p:nvPr isPhoto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216" y="502539"/>
            <a:ext cx="1824240" cy="3627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ชื่อเรื่อง 1"/>
          <p:cNvSpPr txBox="1">
            <a:spLocks/>
          </p:cNvSpPr>
          <p:nvPr/>
        </p:nvSpPr>
        <p:spPr>
          <a:xfrm>
            <a:off x="1043608" y="5445224"/>
            <a:ext cx="8675304" cy="914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th-TH" dirty="0" smtClean="0"/>
              <a:t>5.3 การประชาสัมพันธ์ สร้างการรับรู้ให้นักเรียน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92576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476672"/>
            <a:ext cx="3997421" cy="2664296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49" y="3429000"/>
            <a:ext cx="3997420" cy="2664296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05410"/>
            <a:ext cx="4032812" cy="2687885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9293" y="476672"/>
            <a:ext cx="3997420" cy="2664296"/>
          </a:xfrm>
          <a:prstGeom prst="rect">
            <a:avLst/>
          </a:prstGeom>
        </p:spPr>
      </p:pic>
      <p:sp>
        <p:nvSpPr>
          <p:cNvPr id="11" name="ชื่อเรื่อง 1"/>
          <p:cNvSpPr txBox="1">
            <a:spLocks/>
          </p:cNvSpPr>
          <p:nvPr/>
        </p:nvSpPr>
        <p:spPr>
          <a:xfrm>
            <a:off x="721232" y="5970984"/>
            <a:ext cx="8675304" cy="914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th-TH" dirty="0" smtClean="0"/>
              <a:t>5.3 การประชาสัมพันธ์ สร้างการรับรู้ให้</a:t>
            </a:r>
            <a:r>
              <a:rPr lang="th-TH" dirty="0" smtClean="0"/>
              <a:t>นักเรียน-ผู้ปกรอง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34090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476672"/>
            <a:ext cx="3997421" cy="2664296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471196"/>
            <a:ext cx="4005636" cy="2669772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1" y="3284984"/>
            <a:ext cx="3997420" cy="2664296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7" y="3281536"/>
            <a:ext cx="4002593" cy="2667744"/>
          </a:xfrm>
          <a:prstGeom prst="rect">
            <a:avLst/>
          </a:prstGeom>
        </p:spPr>
      </p:pic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683568" y="5949280"/>
            <a:ext cx="8675304" cy="914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th-TH" dirty="0" smtClean="0"/>
              <a:t>5.3 การประชาสัมพันธ์ สร้างการรับรู้ให้</a:t>
            </a:r>
            <a:r>
              <a:rPr lang="th-TH" dirty="0" smtClean="0"/>
              <a:t>นักเรียน-ผู้ปกรอง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96377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มุมมอง">
  <a:themeElements>
    <a:clrScheme name="มุมมอง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มุมมอง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มุมมอง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82</TotalTime>
  <Words>93</Words>
  <Application>Microsoft Office PowerPoint</Application>
  <PresentationFormat>นำเสนอทางหน้าจอ (4:3)</PresentationFormat>
  <Paragraphs>10</Paragraphs>
  <Slides>8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8</vt:i4>
      </vt:variant>
    </vt:vector>
  </HeadingPairs>
  <TitlesOfParts>
    <vt:vector size="13" baseType="lpstr">
      <vt:lpstr>FreesiaUPC</vt:lpstr>
      <vt:lpstr>TH SarabunPSK</vt:lpstr>
      <vt:lpstr>Verdana</vt:lpstr>
      <vt:lpstr>Wingdings 2</vt:lpstr>
      <vt:lpstr>มุมมอง</vt:lpstr>
      <vt:lpstr>5.3 สถานศึกษาและหน่วยงานทางการศึกษามีการประชาสัมพันธ์ สร้างการรับรู้ให้นักเรียน หรือครูและบุคคลากรทางการศึกษา  หรือผู้ปกครอง หรือบุคคลภายนอกทั่วไป เข้าใจ เข้าถึง  การใช้งานของระบบ MOE Safety Center หลายวิธีการ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Sky123.Org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การประชุมและการปฏิบัติงานในการบริหารความปลอดภัยสถานศึกษาวิทยาลัยสารพัดช่างพิษณุโลก</dc:title>
  <dc:creator>Administrator</dc:creator>
  <cp:lastModifiedBy>KKD Windows8.1 V.10_x64</cp:lastModifiedBy>
  <cp:revision>10</cp:revision>
  <dcterms:created xsi:type="dcterms:W3CDTF">2023-07-13T07:01:04Z</dcterms:created>
  <dcterms:modified xsi:type="dcterms:W3CDTF">2023-07-20T17:41:25Z</dcterms:modified>
</cp:coreProperties>
</file>